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ld Standard TT"/>
      <p:regular r:id="rId21"/>
      <p:bold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bold.fntdata"/><Relationship Id="rId10" Type="http://schemas.openxmlformats.org/officeDocument/2006/relationships/slide" Target="slides/slide5.xml"/><Relationship Id="rId21" Type="http://schemas.openxmlformats.org/officeDocument/2006/relationships/font" Target="fonts/OldStandardT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ldStandardT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56db6a111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56db6a11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56db6a111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56db6a111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56db6a111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56db6a111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56db6a111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56db6a111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56db6a111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56db6a111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56db6a11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56db6a11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376a3f5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376a3f5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56db6a11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56db6a11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56db6a111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56db6a111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56db6a111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56db6a11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56db6a11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56db6a11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56db6a11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56db6a11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56db6a111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56db6a111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56db6a11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56db6a11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inisterdaddy/KaleidEO/tree/main/MODELS/SHIP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 Detection Using Satellite Images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-134150" y="3008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/>
              <a:t>Radha Krishna Garg </a:t>
            </a:r>
            <a:endParaRPr sz="1800"/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Thanks To</a:t>
            </a:r>
            <a:endParaRPr sz="1800"/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Mr. Arya Pratap Singh</a:t>
            </a:r>
            <a:endParaRPr sz="1800"/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endParaRPr sz="1800"/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61" name="Google Shape;61;p13"/>
          <p:cNvSpPr txBox="1"/>
          <p:nvPr/>
        </p:nvSpPr>
        <p:spPr>
          <a:xfrm>
            <a:off x="6842050" y="4234425"/>
            <a:ext cx="23250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0" y="1171600"/>
            <a:ext cx="5758651" cy="32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66075" y="11264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54" y="767600"/>
            <a:ext cx="3432866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V5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50" y="1045738"/>
            <a:ext cx="1502175" cy="160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976" y="1060588"/>
            <a:ext cx="1564325" cy="157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037" y="1058225"/>
            <a:ext cx="1564300" cy="1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850" y="2780650"/>
            <a:ext cx="1502181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4976" y="2780651"/>
            <a:ext cx="1728325" cy="16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5018" y="2772281"/>
            <a:ext cx="1728325" cy="1677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V8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24" y="1058225"/>
            <a:ext cx="4929849" cy="372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</a:t>
            </a:r>
            <a:r>
              <a:rPr lang="en"/>
              <a:t> Retina Net , yolo and Unet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1486975"/>
            <a:ext cx="3793275" cy="26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75" y="1486975"/>
            <a:ext cx="3902250" cy="2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</a:t>
            </a:r>
            <a:r>
              <a:rPr lang="en"/>
              <a:t>R CNN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13" y="1454550"/>
            <a:ext cx="37623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863" y="1454550"/>
            <a:ext cx="37623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do so: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Traffic surveillance.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Illegal fishing surveillance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Smuggling activities monitoring.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Vessels salvage.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Naval warfare.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Ship rescue.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• Oil discharge control.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• Sea pollution monitoring, etc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MODELS BUILT - 10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ANN &amp; CNN                                                                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GITHUB REPO LINK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Yolov3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Yolov4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Yolov5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Yolov8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Retina 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Mask RCNN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ResNet 34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ResNext 50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Length Encoding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Had to use RLE in Data.</a:t>
            </a:r>
            <a:br>
              <a:rPr lang="en"/>
            </a:br>
            <a:r>
              <a:rPr lang="en"/>
              <a:t>Although there was huge imbalance in data.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0" y="1988775"/>
            <a:ext cx="5613275" cy="27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98700" y="1182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63" y="203800"/>
            <a:ext cx="37623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150" y="315400"/>
            <a:ext cx="3227475" cy="21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23" y="2898550"/>
            <a:ext cx="3085225" cy="20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97" y="1217897"/>
            <a:ext cx="4081300" cy="30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25" y="1485163"/>
            <a:ext cx="8151549" cy="26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50" y="1379250"/>
            <a:ext cx="3155975" cy="32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65200"/>
            <a:ext cx="35433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YoloV3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94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375" y="1238325"/>
            <a:ext cx="1591025" cy="16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96" y="1171600"/>
            <a:ext cx="1700700" cy="1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571" y="1171600"/>
            <a:ext cx="1700700" cy="174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446" y="1238338"/>
            <a:ext cx="1591025" cy="163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625" y="3126325"/>
            <a:ext cx="1700700" cy="174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4921" y="3182640"/>
            <a:ext cx="1591025" cy="163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7546" y="3103887"/>
            <a:ext cx="1744350" cy="1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3450" y="3126314"/>
            <a:ext cx="1591025" cy="163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